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7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BFE1A-1113-4E59-AD1B-4FFDA56BB48A}" type="datetimeFigureOut">
              <a:rPr lang="en-US" smtClean="0"/>
              <a:t>7/30/2013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BA475-A486-4411-8948-27F2C5F8993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BFE1A-1113-4E59-AD1B-4FFDA56BB48A}" type="datetimeFigureOut">
              <a:rPr lang="en-US" smtClean="0"/>
              <a:t>7/30/2013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BA475-A486-4411-8948-27F2C5F899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BFE1A-1113-4E59-AD1B-4FFDA56BB48A}" type="datetimeFigureOut">
              <a:rPr lang="en-US" smtClean="0"/>
              <a:t>7/30/2013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BA475-A486-4411-8948-27F2C5F899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BFE1A-1113-4E59-AD1B-4FFDA56BB48A}" type="datetimeFigureOut">
              <a:rPr lang="en-US" smtClean="0"/>
              <a:t>7/30/2013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BA475-A486-4411-8948-27F2C5F8993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BFE1A-1113-4E59-AD1B-4FFDA56BB48A}" type="datetimeFigureOut">
              <a:rPr lang="en-US" smtClean="0"/>
              <a:t>7/30/2013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BA475-A486-4411-8948-27F2C5F899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BFE1A-1113-4E59-AD1B-4FFDA56BB48A}" type="datetimeFigureOut">
              <a:rPr lang="en-US" smtClean="0"/>
              <a:t>7/30/2013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BA475-A486-4411-8948-27F2C5F8993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BFE1A-1113-4E59-AD1B-4FFDA56BB48A}" type="datetimeFigureOut">
              <a:rPr lang="en-US" smtClean="0"/>
              <a:t>7/30/2013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BA475-A486-4411-8948-27F2C5F8993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BFE1A-1113-4E59-AD1B-4FFDA56BB48A}" type="datetimeFigureOut">
              <a:rPr lang="en-US" smtClean="0"/>
              <a:t>7/30/2013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BA475-A486-4411-8948-27F2C5F899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BFE1A-1113-4E59-AD1B-4FFDA56BB48A}" type="datetimeFigureOut">
              <a:rPr lang="en-US" smtClean="0"/>
              <a:t>7/30/2013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BA475-A486-4411-8948-27F2C5F899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BFE1A-1113-4E59-AD1B-4FFDA56BB48A}" type="datetimeFigureOut">
              <a:rPr lang="en-US" smtClean="0"/>
              <a:t>7/30/2013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BA475-A486-4411-8948-27F2C5F899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BFE1A-1113-4E59-AD1B-4FFDA56BB48A}" type="datetimeFigureOut">
              <a:rPr lang="en-US" smtClean="0"/>
              <a:t>7/30/2013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BA475-A486-4411-8948-27F2C5F8993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B4BFE1A-1113-4E59-AD1B-4FFDA56BB48A}" type="datetimeFigureOut">
              <a:rPr lang="en-US" smtClean="0"/>
              <a:t>7/30/2013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AEBA475-A486-4411-8948-27F2C5F8993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1" name="Picture 5" descr="L:\Sakthi Infotech\AM - Tally\School managemen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1696"/>
            <a:ext cx="9144000" cy="5163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0519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L:\school management\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38200"/>
            <a:ext cx="8610600" cy="54251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6981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L:\school management\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38201"/>
            <a:ext cx="8713365" cy="54899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4251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L:\school management\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603" y="549512"/>
            <a:ext cx="8628797" cy="59354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4341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L:\school management\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126" y="457200"/>
            <a:ext cx="8751474" cy="6019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0857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L:\school management\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25487"/>
            <a:ext cx="8686800" cy="59753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2829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L:\school management\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56163"/>
            <a:ext cx="8686800" cy="54731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190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L:\school management\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99014"/>
            <a:ext cx="8686800" cy="54731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1580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L:\school management\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75214"/>
            <a:ext cx="8686800" cy="54731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7860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L:\school management\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368" y="838200"/>
            <a:ext cx="8586832" cy="5410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6850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L:\school management\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88" y="858021"/>
            <a:ext cx="8676312" cy="54665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5394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L:\school management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8534400" cy="6400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1261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1" name="Picture 5" descr="L:\Sakthi Infotech\AM - Tally\School managemen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1696"/>
            <a:ext cx="9144000" cy="5163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2597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L:\school management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47183"/>
            <a:ext cx="8610600" cy="53488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5960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L:\school management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09600"/>
            <a:ext cx="8839200" cy="5791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0149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L:\school management\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33400"/>
            <a:ext cx="8686800" cy="5791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5459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L:\school management\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85800"/>
            <a:ext cx="8707773" cy="5486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208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L:\school management\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70824"/>
            <a:ext cx="8610600" cy="54251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3534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L:\school management\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34220"/>
            <a:ext cx="8610600" cy="54251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0889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L:\school management\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972" y="304800"/>
            <a:ext cx="3406428" cy="6248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6794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52</TotalTime>
  <Words>0</Words>
  <Application>Microsoft Office PowerPoint</Application>
  <PresentationFormat>On-screen Show (4:3)</PresentationFormat>
  <Paragraphs>0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Sakthi</dc:creator>
  <cp:lastModifiedBy>Sakthi</cp:lastModifiedBy>
  <cp:revision>6</cp:revision>
  <dcterms:created xsi:type="dcterms:W3CDTF">2013-07-29T21:15:34Z</dcterms:created>
  <dcterms:modified xsi:type="dcterms:W3CDTF">2013-07-29T22:08:15Z</dcterms:modified>
</cp:coreProperties>
</file>